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3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B06F6-D919-1C67-1A36-C7E247857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42D86-785A-EF7D-C0D8-8308C50BC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068A4-AF0A-319E-EF84-75140056C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94238-D44D-FF14-55AF-B2C0D354C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29A7C-F21E-0DDC-7889-9FD87A09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685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B7CAC-BD43-664B-E4EF-84B9786E6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D01E5-6A12-345D-8D0C-8A6DA6853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F67D9-19ED-D1FB-67B7-A4EE58C1B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DB616-328E-08EF-BF73-E9BF9AE4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03FB2-DEDF-D80D-1FB0-633D48FFE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86DBA6-0FD0-CDA1-DB1B-CFC8FEC6FD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AA032-78D3-B810-50EE-4C628AD75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B3120-AEC4-91DF-C317-6DCA57C2E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FD83C-DDAF-DA4B-CE11-F7B5F531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A3FD8-69AF-4F73-EC4B-7C00EAC9A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75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AA5AC-B5A1-E968-D1DA-D8B6CFB27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11207-8E8F-456B-8FCB-F84F06A23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1B8C1-9BDC-0B4D-45D2-13A1D291E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1C078-ECEF-4F97-AFA7-139AF3FAD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0B158-FAEA-E043-31B1-73507EF3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0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93580-D406-D9C1-8FC6-D803337C8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D7F61-5728-D378-682A-19158B5E9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F7330-F66F-4DE2-7C54-0A43DAE66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93581-A45C-39F6-072A-6ACFB5C65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5C32B-298E-B939-2475-2DD2E186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5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B15DA-CCB6-233C-B236-AB4472929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9DED3-13B7-CB80-6517-5098AECD2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764FB-DA5B-E6F4-2D61-A8A2A6C40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BD696-EB1E-C203-64FB-B3D3DE9A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60280-238B-1C6E-44D5-B15B0B40F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78729-C7F5-F9E9-C436-809F7E5E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3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FD515-34D7-4164-4637-2D2E6BE5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C8B47D-ED79-8520-1038-AC6FE0F41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1D0C7-C49C-9A6A-AD40-B00FC1134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00077C-5EF9-54F0-3D9A-0C0B8DDE5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AD1DCA-5E11-1842-58A4-A5D385BEE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48F3C6-50C4-0D94-5883-28AFC5105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99ABA3-0F5E-D6A2-55CF-39F5A7358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97E008-17FF-4F66-F3EA-98D93178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68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36539-FC67-41F1-CFE7-049C8E5AA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EF8DE1-2198-B2B9-DB9F-B1425599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36AF6-78E4-C513-5366-DD7BF8B7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2BCEB-7346-E789-B2C3-1B3C090A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79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A59F46-21F7-C445-6014-9B7BD0958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EFE8FF-E8ED-96C6-B305-4B1C1D96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FA7B2-B4DF-04C7-226A-D6531F4D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2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9E76A-F7C0-B722-348A-3EF958BE2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8F2AD-2522-F65C-77BD-D9C447C88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0F918-E358-7943-46A0-B51FF5B95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BCD49-C432-7486-C36A-B105551CB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5877A4-6D8B-D79E-3B22-1756FA09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18B21-76B1-00B6-AAB3-2A647870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980A8-0938-2301-B43E-BAC609D9D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0C06DA-F9CB-9DD8-43B6-1955CAA5C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2D26E-2C4C-0879-8D25-B3E265FDD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80790-0ED9-08CB-C7CA-8E2CCB613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C8071-7C20-76F8-C1DB-1C36E9020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E4DA3-6F28-1DC0-9830-380C06116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40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CC06B0-2F8F-CA94-1AEF-B974DFEF6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62A81B-9577-89DE-24DE-E3F33D19B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E54A-3407-74A1-C8D6-1B83C5C1E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526A26-421F-4421-84BA-D6392A8E85B8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53256-C8CE-E648-E74E-27C024BD74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2C83E-7D30-01EF-21C1-5985D50CB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E1E398-09AD-41D5-A2EA-258828B8BC58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D8F263-7374-1E16-72B3-47D487331BC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2446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Unrestricted Document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6BDBE83-1CBC-0C92-F9C4-94AFE74DC1A8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124460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Unrestricted Document</a:t>
            </a:r>
          </a:p>
        </p:txBody>
      </p:sp>
    </p:spTree>
    <p:extLst>
      <p:ext uri="{BB962C8B-B14F-4D97-AF65-F5344CB8AC3E}">
        <p14:creationId xmlns:p14="http://schemas.microsoft.com/office/powerpoint/2010/main" val="350641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47F5F-6AD2-B644-ED13-19DEC4219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two chocolates sized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855751-A836-AE13-0B36-61FD7751D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71" y="3330427"/>
            <a:ext cx="11473543" cy="230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10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The two chocolates sized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Steve Ward-Smith</dc:creator>
  <cp:lastModifiedBy>Emily McMillan</cp:lastModifiedBy>
  <cp:revision>3</cp:revision>
  <dcterms:created xsi:type="dcterms:W3CDTF">2025-01-06T17:27:19Z</dcterms:created>
  <dcterms:modified xsi:type="dcterms:W3CDTF">2025-02-06T17:59:29Z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6cd297-68f3-4e9c-a217-8f77a18ff69a_Enabled">
    <vt:lpwstr>true</vt:lpwstr>
  </property>
  <property fmtid="{D5CDD505-2E9C-101B-9397-08002B2CF9AE}" pid="3" name="MSIP_Label_3a6cd297-68f3-4e9c-a217-8f77a18ff69a_SetDate">
    <vt:lpwstr>2025-01-06T17:29:45Z</vt:lpwstr>
  </property>
  <property fmtid="{D5CDD505-2E9C-101B-9397-08002B2CF9AE}" pid="4" name="MSIP_Label_3a6cd297-68f3-4e9c-a217-8f77a18ff69a_Method">
    <vt:lpwstr>Privileged</vt:lpwstr>
  </property>
  <property fmtid="{D5CDD505-2E9C-101B-9397-08002B2CF9AE}" pid="5" name="MSIP_Label_3a6cd297-68f3-4e9c-a217-8f77a18ff69a_Name">
    <vt:lpwstr>Unrestricted</vt:lpwstr>
  </property>
  <property fmtid="{D5CDD505-2E9C-101B-9397-08002B2CF9AE}" pid="6" name="MSIP_Label_3a6cd297-68f3-4e9c-a217-8f77a18ff69a_SiteId">
    <vt:lpwstr>071061f3-d569-4688-9ede-b63a6a7f1ecc</vt:lpwstr>
  </property>
  <property fmtid="{D5CDD505-2E9C-101B-9397-08002B2CF9AE}" pid="7" name="MSIP_Label_3a6cd297-68f3-4e9c-a217-8f77a18ff69a_ActionId">
    <vt:lpwstr>80e934dc-3cd1-4129-8208-3a6fc995a31d</vt:lpwstr>
  </property>
  <property fmtid="{D5CDD505-2E9C-101B-9397-08002B2CF9AE}" pid="8" name="MSIP_Label_3a6cd297-68f3-4e9c-a217-8f77a18ff69a_ContentBits">
    <vt:lpwstr>3</vt:lpwstr>
  </property>
  <property fmtid="{D5CDD505-2E9C-101B-9397-08002B2CF9AE}" pid="9" name="ClassificationContentMarkingFooterLocations">
    <vt:lpwstr>Office Theme:10</vt:lpwstr>
  </property>
  <property fmtid="{D5CDD505-2E9C-101B-9397-08002B2CF9AE}" pid="10" name="ClassificationContentMarkingFooterText">
    <vt:lpwstr>Unrestricted Document</vt:lpwstr>
  </property>
  <property fmtid="{D5CDD505-2E9C-101B-9397-08002B2CF9AE}" pid="11" name="ClassificationContentMarkingHeaderLocations">
    <vt:lpwstr>Office Theme:9</vt:lpwstr>
  </property>
  <property fmtid="{D5CDD505-2E9C-101B-9397-08002B2CF9AE}" pid="12" name="ClassificationContentMarkingHeaderText">
    <vt:lpwstr>Unrestricted Document</vt:lpwstr>
  </property>
</Properties>
</file>